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14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12 - 04 -2018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14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928794" y="1357293"/>
          <a:ext cx="4857785" cy="5508314"/>
        </p:xfrm>
        <a:graphic>
          <a:graphicData uri="http://schemas.openxmlformats.org/drawingml/2006/table">
            <a:tbl>
              <a:tblPr/>
              <a:tblGrid>
                <a:gridCol w="2730287"/>
                <a:gridCol w="709166"/>
                <a:gridCol w="709166"/>
                <a:gridCol w="709166"/>
              </a:tblGrid>
              <a:tr h="12680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80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80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802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41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14-2018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7572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81,147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91,074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-10.90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15,061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13,037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15.53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2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Infección de vías urinarias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11,899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11,796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0.87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4,364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3,367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29.61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4,261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4,748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-10.26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4,026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3,468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16.09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3,490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3,436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1.57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1,590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1,341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18.57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1,381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2,082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-33.67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782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-2.62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770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865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-10.98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551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-10.26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481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-9.93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466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-17.67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312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-27.78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296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-36.75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255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280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-8.93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240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244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-1.64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154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-28.70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4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Edema, proteinuria y transtornos hipertensivos en el embarazo, parto y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143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132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8.33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1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134,318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143,154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latin typeface="Calibri"/>
                        </a:rPr>
                        <a:t>-6.17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02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5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5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5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7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656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80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8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8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14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857364"/>
            <a:ext cx="5591186" cy="485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373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27</cp:revision>
  <dcterms:created xsi:type="dcterms:W3CDTF">2018-06-06T16:56:21Z</dcterms:created>
  <dcterms:modified xsi:type="dcterms:W3CDTF">2018-07-09T15:08:26Z</dcterms:modified>
</cp:coreProperties>
</file>